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sldIdLst>
    <p:sldId id="256" r:id="rId2"/>
    <p:sldId id="258" r:id="rId3"/>
    <p:sldId id="257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59" r:id="rId12"/>
    <p:sldId id="260" r:id="rId13"/>
    <p:sldId id="263" r:id="rId14"/>
    <p:sldId id="261" r:id="rId15"/>
    <p:sldId id="262" r:id="rId16"/>
    <p:sldId id="264" r:id="rId17"/>
    <p:sldId id="266" r:id="rId18"/>
    <p:sldId id="268" r:id="rId19"/>
    <p:sldId id="269" r:id="rId20"/>
    <p:sldId id="270" r:id="rId21"/>
    <p:sldId id="265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2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trendmicro.com/trendlabs-security-intelligence/us-taiwan-most-affected-by-mevade-malware/" TargetMode="External"/><Relationship Id="rId2" Type="http://schemas.openxmlformats.org/officeDocument/2006/relationships/hyperlink" Target="http://threatpost.com/moving-to-tor-a-bad-move-for-massive-botnet/10228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ecurityaffairs.co/wordpress/17601/cyber-crime/botnet-behind-tor-traffic-surge.html" TargetMode="External"/><Relationship Id="rId4" Type="http://schemas.openxmlformats.org/officeDocument/2006/relationships/hyperlink" Target="https://blog.damballa.com/archives/2135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LIKE FANCY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Because I Can, that’s why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617" y="197512"/>
            <a:ext cx="7458786" cy="706377"/>
          </a:xfrm>
        </p:spPr>
        <p:txBody>
          <a:bodyPr/>
          <a:lstStyle/>
          <a:p>
            <a:r>
              <a:rPr lang="en-US" dirty="0" smtClean="0"/>
              <a:t>What do we find in that location?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29374" y="1962773"/>
            <a:ext cx="146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cudmgthj.exe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253" y="1962773"/>
            <a:ext cx="161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dhbnwbgf.exe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374" y="3785394"/>
            <a:ext cx="161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mnaumjjk.exe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4" y="2541844"/>
            <a:ext cx="501015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87" y="4316896"/>
            <a:ext cx="5000625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3" y="2518742"/>
            <a:ext cx="52959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34" y="2711101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What’s this </a:t>
            </a:r>
            <a:r>
              <a:rPr lang="en-US" sz="5400" dirty="0" err="1" smtClean="0"/>
              <a:t>Mevade</a:t>
            </a:r>
            <a:r>
              <a:rPr lang="en-US" sz="5400" dirty="0" smtClean="0"/>
              <a:t> Crap?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757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14" y="2453336"/>
            <a:ext cx="10393415" cy="399448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91208" y="0"/>
            <a:ext cx="10131425" cy="1456267"/>
          </a:xfrm>
        </p:spPr>
        <p:txBody>
          <a:bodyPr/>
          <a:lstStyle/>
          <a:p>
            <a:r>
              <a:rPr lang="en-US" dirty="0" err="1" smtClean="0"/>
              <a:t>Mevade</a:t>
            </a:r>
            <a:r>
              <a:rPr lang="en-US" dirty="0" smtClean="0"/>
              <a:t> </a:t>
            </a:r>
            <a:r>
              <a:rPr lang="en-US" dirty="0" err="1" smtClean="0"/>
              <a:t>checkin</a:t>
            </a:r>
            <a:r>
              <a:rPr lang="en-US" dirty="0" smtClean="0"/>
              <a:t> alert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1" y="1124607"/>
            <a:ext cx="10131425" cy="9412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i="1" cap="none" dirty="0" smtClean="0"/>
              <a:t>First Contact…</a:t>
            </a:r>
            <a:endParaRPr lang="en-US" sz="3200" i="1" cap="none" dirty="0"/>
          </a:p>
        </p:txBody>
      </p:sp>
    </p:spTree>
    <p:extLst>
      <p:ext uri="{BB962C8B-B14F-4D97-AF65-F5344CB8AC3E}">
        <p14:creationId xmlns:p14="http://schemas.microsoft.com/office/powerpoint/2010/main" val="42571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07" y="1088571"/>
            <a:ext cx="9978011" cy="49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7" y="1828801"/>
            <a:ext cx="11529431" cy="30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4934" y="98834"/>
            <a:ext cx="10784197" cy="1456267"/>
          </a:xfrm>
        </p:spPr>
        <p:txBody>
          <a:bodyPr/>
          <a:lstStyle/>
          <a:p>
            <a:r>
              <a:rPr lang="en-US" dirty="0" smtClean="0"/>
              <a:t>MEVADE Attempts to find out where its installed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4" y="1555101"/>
            <a:ext cx="11194010" cy="47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65" y="1812757"/>
            <a:ext cx="10131425" cy="1456267"/>
          </a:xfrm>
        </p:spPr>
        <p:txBody>
          <a:bodyPr>
            <a:normAutofit/>
          </a:bodyPr>
          <a:lstStyle/>
          <a:p>
            <a:r>
              <a:rPr lang="en-US" sz="7200" dirty="0" smtClean="0"/>
              <a:t>WHAT ELSE CAN WE TELL?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i="1" dirty="0" smtClean="0"/>
              <a:t>Time to research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33087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41434"/>
            <a:ext cx="10131425" cy="899219"/>
          </a:xfrm>
        </p:spPr>
        <p:txBody>
          <a:bodyPr/>
          <a:lstStyle/>
          <a:p>
            <a:r>
              <a:rPr lang="en-US" dirty="0" smtClean="0"/>
              <a:t>MEVADE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44717"/>
            <a:ext cx="11148847" cy="4046483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Mevade.A</a:t>
            </a:r>
            <a:r>
              <a:rPr lang="en-US" sz="2400" dirty="0" smtClean="0"/>
              <a:t> installed via a fake Flash player update (FlashPlayerUpdateService.exe)</a:t>
            </a:r>
          </a:p>
          <a:p>
            <a:r>
              <a:rPr lang="en-US" sz="2400" dirty="0" err="1" smtClean="0"/>
              <a:t>Mevade</a:t>
            </a:r>
            <a:r>
              <a:rPr lang="en-US" sz="2400" dirty="0" smtClean="0"/>
              <a:t> communicates with the C&amp;C server using the following URL format:</a:t>
            </a:r>
          </a:p>
          <a:p>
            <a:pPr lvl="1"/>
            <a:r>
              <a:rPr lang="en-US" sz="2000" dirty="0"/>
              <a:t>http://{malicious domain}/updater/{32 random hexadecimal characters}/{1 digit number}</a:t>
            </a:r>
          </a:p>
          <a:p>
            <a:r>
              <a:rPr lang="en-US" sz="2400" dirty="0" err="1" smtClean="0"/>
              <a:t>Mevade</a:t>
            </a:r>
            <a:r>
              <a:rPr lang="en-US" sz="2400" dirty="0" smtClean="0"/>
              <a:t> will use SSH over port 443 to </a:t>
            </a:r>
            <a:r>
              <a:rPr lang="en-US" sz="2400" dirty="0" err="1" smtClean="0"/>
              <a:t>exfiltrate</a:t>
            </a:r>
            <a:r>
              <a:rPr lang="en-US" sz="2400" dirty="0" smtClean="0"/>
              <a:t> stolen data via an encrypted channel</a:t>
            </a:r>
          </a:p>
          <a:p>
            <a:r>
              <a:rPr lang="en-US" sz="2400" dirty="0" err="1" smtClean="0"/>
              <a:t>Mevade.B</a:t>
            </a:r>
            <a:r>
              <a:rPr lang="en-US" sz="2400" dirty="0" smtClean="0"/>
              <a:t> and </a:t>
            </a:r>
            <a:r>
              <a:rPr lang="en-US" sz="2400" dirty="0" err="1" smtClean="0"/>
              <a:t>Mevade.C</a:t>
            </a:r>
            <a:r>
              <a:rPr lang="en-US" sz="2400" dirty="0" smtClean="0"/>
              <a:t> have either abandoned SSH over 443 in favor of using Tor, or do not rely on it as much</a:t>
            </a:r>
          </a:p>
          <a:p>
            <a:pPr lvl="1"/>
            <a:r>
              <a:rPr lang="en-US" sz="2000" dirty="0" smtClean="0"/>
              <a:t>This change came on August 19, 2014, on that date over one million new Tor users suddenly appeared, bringing to light a botnet which had previously been undiscovered!  But nice try </a:t>
            </a:r>
            <a:r>
              <a:rPr lang="en-US" sz="2000" dirty="0" err="1" smtClean="0"/>
              <a:t>Mevade</a:t>
            </a:r>
            <a:r>
              <a:rPr lang="en-US" sz="2000" dirty="0" smtClean="0"/>
              <a:t>!  Maybe next time!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48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067"/>
            <a:ext cx="8301835" cy="4153630"/>
          </a:xfrm>
        </p:spPr>
        <p:txBody>
          <a:bodyPr>
            <a:noAutofit/>
          </a:bodyPr>
          <a:lstStyle/>
          <a:p>
            <a:r>
              <a:rPr lang="en-US" sz="2400" dirty="0" smtClean="0"/>
              <a:t>Argus is network monitoring software that tracks “network flows”, IE TCP sessions</a:t>
            </a:r>
          </a:p>
          <a:p>
            <a:r>
              <a:rPr lang="en-US" sz="2400" dirty="0" smtClean="0"/>
              <a:t>When coupled with PF_RING in a Linux environment, a single process seems to be able to adequately monitor at least ~ 2 </a:t>
            </a:r>
            <a:r>
              <a:rPr lang="en-US" sz="2400" dirty="0" err="1" smtClean="0"/>
              <a:t>Gbps</a:t>
            </a:r>
            <a:r>
              <a:rPr lang="en-US" sz="2400" dirty="0" smtClean="0"/>
              <a:t> network links ( &lt; 1% loss)</a:t>
            </a:r>
          </a:p>
          <a:p>
            <a:pPr lvl="1"/>
            <a:r>
              <a:rPr lang="en-US" sz="2000" dirty="0" smtClean="0"/>
              <a:t>This is further reduced with the use of DNA specific drivers, but is not supported</a:t>
            </a:r>
          </a:p>
          <a:p>
            <a:r>
              <a:rPr lang="en-US" sz="2400" dirty="0" smtClean="0"/>
              <a:t>Can capture the first X bytes of a TCP session, letting you reduce the size of archived network traffic to fit your needs </a:t>
            </a:r>
          </a:p>
          <a:p>
            <a:r>
              <a:rPr lang="en-US" sz="2400" dirty="0" smtClean="0"/>
              <a:t>Oh yeah, its free, and is still very much maintained by one very awesome but kind of eccentric guy named Carter Bullard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8449" y="85834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 smtClean="0"/>
              <a:t>Enter Argus</a:t>
            </a:r>
            <a:endParaRPr lang="en-US" sz="54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835" y="2301766"/>
            <a:ext cx="3514923" cy="364966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9774621" y="559967"/>
            <a:ext cx="2417379" cy="169216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HI GUYS! </a:t>
            </a:r>
          </a:p>
        </p:txBody>
      </p:sp>
    </p:spTree>
    <p:extLst>
      <p:ext uri="{BB962C8B-B14F-4D97-AF65-F5344CB8AC3E}">
        <p14:creationId xmlns:p14="http://schemas.microsoft.com/office/powerpoint/2010/main" val="4139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6" y="1127065"/>
            <a:ext cx="11662253" cy="5730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6" y="566057"/>
            <a:ext cx="12015314" cy="3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 smtClean="0"/>
              <a:t>Let’s Play:</a:t>
            </a:r>
            <a:br>
              <a:rPr lang="en-US" sz="6600" dirty="0" smtClean="0"/>
            </a:br>
            <a:r>
              <a:rPr lang="en-US" sz="6600" dirty="0" smtClean="0"/>
              <a:t>Is it infected?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Three examples of malware </a:t>
            </a:r>
            <a:r>
              <a:rPr lang="en-US" sz="2400" dirty="0" smtClean="0"/>
              <a:t>wackiness</a:t>
            </a:r>
          </a:p>
        </p:txBody>
      </p:sp>
    </p:spTree>
    <p:extLst>
      <p:ext uri="{BB962C8B-B14F-4D97-AF65-F5344CB8AC3E}">
        <p14:creationId xmlns:p14="http://schemas.microsoft.com/office/powerpoint/2010/main" val="24396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80" y="210207"/>
            <a:ext cx="10131425" cy="1456267"/>
          </a:xfrm>
        </p:spPr>
        <p:txBody>
          <a:bodyPr/>
          <a:lstStyle/>
          <a:p>
            <a:r>
              <a:rPr lang="en-US" dirty="0" smtClean="0"/>
              <a:t>Should We have seen other alerts?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61843" y="5197366"/>
            <a:ext cx="417523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Short answer: yes … But no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0" y="1426988"/>
            <a:ext cx="9859615" cy="2666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27" y="4430485"/>
            <a:ext cx="6894625" cy="42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threatpost.com/moving-to-tor-a-bad-move-for-massive-botnet/102284</a:t>
            </a:r>
            <a:endParaRPr lang="en-US" sz="2800" dirty="0" smtClean="0"/>
          </a:p>
          <a:p>
            <a:r>
              <a:rPr lang="en-US" sz="2800" dirty="0">
                <a:hlinkClick r:id="rId3"/>
              </a:rPr>
              <a:t>http://blog.trendmicro.com/trendlabs-security-intelligence/us-taiwan-most-affected-by-mevade-malware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blog.damballa.com/archives/2135</a:t>
            </a:r>
            <a:endParaRPr lang="en-US" sz="2800" dirty="0" smtClean="0"/>
          </a:p>
          <a:p>
            <a:r>
              <a:rPr lang="en-US" sz="2800" dirty="0">
                <a:hlinkClick r:id="rId5"/>
              </a:rPr>
              <a:t>http://</a:t>
            </a:r>
            <a:r>
              <a:rPr lang="en-US" sz="2800" dirty="0" smtClean="0">
                <a:hlinkClick r:id="rId5"/>
              </a:rPr>
              <a:t>securityaffairs.co/wordpress/17601/cyber-crime/botnet-behind-tor-traffic-surge.html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939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37" y="1543793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Damn Jimmy – You’re two for two</a:t>
            </a:r>
            <a:endParaRPr lang="en-US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49876" y="3000060"/>
            <a:ext cx="316562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BUT wait …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16620" y="4106736"/>
            <a:ext cx="3197771" cy="6991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There’s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48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92" y="520995"/>
            <a:ext cx="6685740" cy="100300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Oh No! ZBOT! … I Think!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174" y="1524001"/>
            <a:ext cx="7136711" cy="463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2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30" y="304800"/>
            <a:ext cx="3124199" cy="653143"/>
          </a:xfrm>
        </p:spPr>
        <p:txBody>
          <a:bodyPr/>
          <a:lstStyle/>
          <a:p>
            <a:r>
              <a:rPr lang="en-US" dirty="0" smtClean="0"/>
              <a:t>Is this a </a:t>
            </a:r>
            <a:r>
              <a:rPr lang="en-US" dirty="0" err="1" smtClean="0"/>
              <a:t>Zbot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0" y="957943"/>
            <a:ext cx="9066667" cy="1104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0" y="2956659"/>
            <a:ext cx="10704762" cy="1038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0" y="5099516"/>
            <a:ext cx="7847619" cy="110476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9230" y="2389276"/>
            <a:ext cx="3124199" cy="6531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Is this a Zbot?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9229" y="4468144"/>
            <a:ext cx="3124199" cy="6531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Is this a Zbot?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59972" y="515007"/>
            <a:ext cx="375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… that’s Adobe Flash Player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59972" y="2531181"/>
            <a:ext cx="375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… that’s Windows Updates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17931" y="4704042"/>
            <a:ext cx="585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… that’s Windows updates download through 360 Safe ...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45062" y="5782662"/>
            <a:ext cx="314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 maybe THAT one is a </a:t>
            </a:r>
            <a:r>
              <a:rPr lang="en-US" dirty="0" err="1" smtClean="0"/>
              <a:t>ZBot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76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32" y="0"/>
            <a:ext cx="10131425" cy="1456267"/>
          </a:xfrm>
        </p:spPr>
        <p:txBody>
          <a:bodyPr/>
          <a:lstStyle/>
          <a:p>
            <a:r>
              <a:rPr lang="en-US" dirty="0" smtClean="0"/>
              <a:t>There are so many hits on this rule …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9" y="1286500"/>
            <a:ext cx="3952381" cy="838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153"/>
            <a:ext cx="8097875" cy="53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28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324" y="929144"/>
            <a:ext cx="7354378" cy="1107923"/>
          </a:xfrm>
        </p:spPr>
        <p:txBody>
          <a:bodyPr/>
          <a:lstStyle/>
          <a:p>
            <a:r>
              <a:rPr lang="en-US" dirty="0" smtClean="0"/>
              <a:t>Wait a minute … </a:t>
            </a:r>
            <a:r>
              <a:rPr lang="en-US" dirty="0" err="1" smtClean="0"/>
              <a:t>What’S</a:t>
            </a:r>
            <a:r>
              <a:rPr lang="en-US" dirty="0" smtClean="0"/>
              <a:t> this one?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8" y="2065866"/>
            <a:ext cx="11140383" cy="829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6856" y="4066187"/>
            <a:ext cx="9209314" cy="9027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89652" y="4517570"/>
            <a:ext cx="4923722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It’s a </a:t>
            </a:r>
            <a:r>
              <a:rPr lang="en-US" dirty="0" err="1" smtClean="0"/>
              <a:t>zbot</a:t>
            </a:r>
            <a:r>
              <a:rPr lang="en-US" dirty="0" smtClean="0"/>
              <a:t> … probably!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02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12" y="820512"/>
            <a:ext cx="54673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58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665371" cy="145626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Moral of the Story, it’s probably not a </a:t>
            </a:r>
            <a:r>
              <a:rPr lang="en-US" sz="4000" dirty="0" err="1" smtClean="0"/>
              <a:t>zbot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But does it have to be?</a:t>
            </a:r>
          </a:p>
          <a:p>
            <a:r>
              <a:rPr lang="en-US" sz="3600" dirty="0" smtClean="0"/>
              <a:t>Single rules are very tough to have confidence in</a:t>
            </a:r>
          </a:p>
          <a:p>
            <a:r>
              <a:rPr lang="en-US" sz="3600" dirty="0" smtClean="0"/>
              <a:t>Need to look at overall behavior</a:t>
            </a:r>
          </a:p>
          <a:p>
            <a:r>
              <a:rPr lang="en-US" sz="3600" dirty="0" smtClean="0"/>
              <a:t>Alerting needs to happen on data correlation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644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Who am I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6639909" cy="364913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JimmyJohn</a:t>
            </a:r>
            <a:endParaRPr lang="en-US" sz="3200" dirty="0" smtClean="0"/>
          </a:p>
          <a:p>
            <a:r>
              <a:rPr lang="en-US" sz="3200" dirty="0" err="1" smtClean="0"/>
              <a:t>SysAdmin</a:t>
            </a:r>
            <a:r>
              <a:rPr lang="en-US" sz="3200" dirty="0" smtClean="0"/>
              <a:t> turned security enthusiast</a:t>
            </a:r>
          </a:p>
          <a:p>
            <a:pPr lvl="1"/>
            <a:r>
              <a:rPr lang="en-US" sz="3000" dirty="0" smtClean="0"/>
              <a:t>(Thanks Angelina Jolie!)</a:t>
            </a:r>
          </a:p>
          <a:p>
            <a:r>
              <a:rPr lang="en-US" sz="3200" dirty="0"/>
              <a:t>I</a:t>
            </a:r>
            <a:r>
              <a:rPr lang="en-US" sz="3200" dirty="0" smtClean="0"/>
              <a:t>nterested in Malware Research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41" y="2945947"/>
            <a:ext cx="1969228" cy="299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670" y="2711669"/>
            <a:ext cx="8899633" cy="145626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First one is kind of obvious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20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850" y="1229711"/>
            <a:ext cx="10131425" cy="4614042"/>
          </a:xfrm>
        </p:spPr>
        <p:txBody>
          <a:bodyPr>
            <a:normAutofit/>
          </a:bodyPr>
          <a:lstStyle/>
          <a:p>
            <a:r>
              <a:rPr lang="en-US" sz="6000" dirty="0" err="1" smtClean="0"/>
              <a:t>Kuluoz.D</a:t>
            </a:r>
            <a:r>
              <a:rPr lang="en-US" sz="6000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think you mean … </a:t>
            </a:r>
            <a:r>
              <a:rPr lang="en-US" sz="5400" dirty="0" err="1" smtClean="0"/>
              <a:t>Kulu`LOL’Z</a:t>
            </a:r>
            <a:r>
              <a:rPr lang="en-US" sz="5400" dirty="0" smtClean="0"/>
              <a:t>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						</a:t>
            </a:r>
            <a:r>
              <a:rPr lang="en-US" sz="3200" dirty="0" smtClean="0"/>
              <a:t>But seriously its not good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788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09" y="336331"/>
            <a:ext cx="6734502" cy="923735"/>
          </a:xfrm>
        </p:spPr>
        <p:txBody>
          <a:bodyPr/>
          <a:lstStyle/>
          <a:p>
            <a:r>
              <a:rPr lang="en-US" dirty="0" smtClean="0"/>
              <a:t>Win32/</a:t>
            </a:r>
            <a:r>
              <a:rPr lang="en-US" dirty="0" err="1" smtClean="0"/>
              <a:t>Kuluoz.D</a:t>
            </a:r>
            <a:r>
              <a:rPr lang="en-US" dirty="0"/>
              <a:t> </a:t>
            </a:r>
            <a:r>
              <a:rPr lang="en-US" dirty="0" err="1" smtClean="0"/>
              <a:t>Checkin</a:t>
            </a:r>
            <a:r>
              <a:rPr lang="en-US" dirty="0" smtClean="0"/>
              <a:t> ALERT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41" y="2183801"/>
            <a:ext cx="10164807" cy="406985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260066"/>
            <a:ext cx="2772103" cy="9412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i="1" cap="none" dirty="0" smtClean="0"/>
              <a:t>First Contact…</a:t>
            </a:r>
            <a:endParaRPr lang="en-US" sz="3200" i="1" cap="none" dirty="0"/>
          </a:p>
        </p:txBody>
      </p:sp>
    </p:spTree>
    <p:extLst>
      <p:ext uri="{BB962C8B-B14F-4D97-AF65-F5344CB8AC3E}">
        <p14:creationId xmlns:p14="http://schemas.microsoft.com/office/powerpoint/2010/main" val="23249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707" y="1894115"/>
            <a:ext cx="116463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510" y="288472"/>
            <a:ext cx="6476999" cy="827314"/>
          </a:xfrm>
        </p:spPr>
        <p:txBody>
          <a:bodyPr/>
          <a:lstStyle/>
          <a:p>
            <a:r>
              <a:rPr lang="en-US" dirty="0" smtClean="0"/>
              <a:t>What more can we find out?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10" y="3540578"/>
            <a:ext cx="7981950" cy="308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0" y="1275130"/>
            <a:ext cx="47339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08" y="346841"/>
            <a:ext cx="10139854" cy="1313793"/>
          </a:xfrm>
        </p:spPr>
        <p:txBody>
          <a:bodyPr>
            <a:normAutofit/>
          </a:bodyPr>
          <a:lstStyle/>
          <a:p>
            <a:r>
              <a:rPr lang="en-US" dirty="0"/>
              <a:t>"Shoot it," said my attorney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"Not yet," I said. "I want to study its habits.”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1998890"/>
            <a:ext cx="11430000" cy="4210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9297" y="3977790"/>
            <a:ext cx="5759669" cy="252249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0</TotalTime>
  <Words>492</Words>
  <Application>Microsoft Office PowerPoint</Application>
  <PresentationFormat>Custom</PresentationFormat>
  <Paragraphs>65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Celestial</vt:lpstr>
      <vt:lpstr>I LIKE FANCY SLIDES</vt:lpstr>
      <vt:lpstr>Let’s Play: Is it infected?</vt:lpstr>
      <vt:lpstr>Who am I</vt:lpstr>
      <vt:lpstr>First one is kind of obvious</vt:lpstr>
      <vt:lpstr>Kuluoz.D?  I think you mean … Kulu`LOL’Z!             But seriously its not good</vt:lpstr>
      <vt:lpstr>Win32/Kuluoz.D Checkin ALERT</vt:lpstr>
      <vt:lpstr>PowerPoint Presentation</vt:lpstr>
      <vt:lpstr>What more can we find out?</vt:lpstr>
      <vt:lpstr>"Shoot it," said my attorney. "Not yet," I said. "I want to study its habits.”</vt:lpstr>
      <vt:lpstr>What do we find in that location?</vt:lpstr>
      <vt:lpstr>What’s this Mevade Crap?</vt:lpstr>
      <vt:lpstr>Mevade checkin alert</vt:lpstr>
      <vt:lpstr>PowerPoint Presentation</vt:lpstr>
      <vt:lpstr>PowerPoint Presentation</vt:lpstr>
      <vt:lpstr>MEVADE Attempts to find out where its installed</vt:lpstr>
      <vt:lpstr>WHAT ELSE CAN WE TELL?</vt:lpstr>
      <vt:lpstr>MEVADE Characteristics</vt:lpstr>
      <vt:lpstr>PowerPoint Presentation</vt:lpstr>
      <vt:lpstr>PowerPoint Presentation</vt:lpstr>
      <vt:lpstr>Should We have seen other alerts?</vt:lpstr>
      <vt:lpstr>Sources</vt:lpstr>
      <vt:lpstr>Damn Jimmy – You’re two for two</vt:lpstr>
      <vt:lpstr>Oh No! ZBOT! … I Think!</vt:lpstr>
      <vt:lpstr>Is this a Zbot?</vt:lpstr>
      <vt:lpstr>There are so many hits on this rule … </vt:lpstr>
      <vt:lpstr>Wait a minute … What’S this one?</vt:lpstr>
      <vt:lpstr>PowerPoint Presentation</vt:lpstr>
      <vt:lpstr>Moral of the Story, it’s probably not a zbot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2014-05-15T21:30:58Z</dcterms:created>
  <dcterms:modified xsi:type="dcterms:W3CDTF">2014-05-15T21:31:11Z</dcterms:modified>
</cp:coreProperties>
</file>